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 id="2147483769" r:id="rId6"/>
  </p:sldMasterIdLst>
  <p:notesMasterIdLst>
    <p:notesMasterId r:id="rId11"/>
  </p:notesMasterIdLst>
  <p:handoutMasterIdLst>
    <p:handoutMasterId r:id="rId12"/>
  </p:handoutMasterIdLst>
  <p:sldIdLst>
    <p:sldId id="3084" r:id="rId7"/>
    <p:sldId id="2139119065" r:id="rId8"/>
    <p:sldId id="2139119066" r:id="rId9"/>
    <p:sldId id="2139118853" r:id="rId10"/>
  </p:sldIdLst>
  <p:sldSz cx="12193588"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D9A69-DA08-4E38-BFC4-89AB5ABD4FD4}" v="129" dt="2023-04-04T10:53:42.302"/>
    <p1510:client id="{D664F6EE-EFB7-4F59-924A-4FA9342D0392}" v="145" dt="2023-04-04T11:15:54.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al Soni" userId="S::khushal.soni@blend360.com::571b6abf-5c4a-47a2-b70c-8728b6d657d4" providerId="AD" clId="Web-{3C4D9A69-DA08-4E38-BFC4-89AB5ABD4FD4}"/>
    <pc:docChg chg="addSld modSld sldOrd">
      <pc:chgData name="Khushal Soni" userId="S::khushal.soni@blend360.com::571b6abf-5c4a-47a2-b70c-8728b6d657d4" providerId="AD" clId="Web-{3C4D9A69-DA08-4E38-BFC4-89AB5ABD4FD4}" dt="2023-04-04T10:53:42.302" v="123" actId="1076"/>
      <pc:docMkLst>
        <pc:docMk/>
      </pc:docMkLst>
      <pc:sldChg chg="modSp">
        <pc:chgData name="Khushal Soni" userId="S::khushal.soni@blend360.com::571b6abf-5c4a-47a2-b70c-8728b6d657d4" providerId="AD" clId="Web-{3C4D9A69-DA08-4E38-BFC4-89AB5ABD4FD4}" dt="2023-04-04T10:43:42.574" v="0" actId="1076"/>
        <pc:sldMkLst>
          <pc:docMk/>
          <pc:sldMk cId="750834182" sldId="3070"/>
        </pc:sldMkLst>
        <pc:spChg chg="mod">
          <ac:chgData name="Khushal Soni" userId="S::khushal.soni@blend360.com::571b6abf-5c4a-47a2-b70c-8728b6d657d4" providerId="AD" clId="Web-{3C4D9A69-DA08-4E38-BFC4-89AB5ABD4FD4}" dt="2023-04-04T10:43:42.574" v="0" actId="1076"/>
          <ac:spMkLst>
            <pc:docMk/>
            <pc:sldMk cId="750834182" sldId="3070"/>
            <ac:spMk id="3" creationId="{8B21E475-811E-8ACA-B4CB-653AAC366AEE}"/>
          </ac:spMkLst>
        </pc:spChg>
        <pc:cxnChg chg="mod">
          <ac:chgData name="Khushal Soni" userId="S::khushal.soni@blend360.com::571b6abf-5c4a-47a2-b70c-8728b6d657d4" providerId="AD" clId="Web-{3C4D9A69-DA08-4E38-BFC4-89AB5ABD4FD4}" dt="2023-04-04T10:43:42.574" v="0" actId="1076"/>
          <ac:cxnSpMkLst>
            <pc:docMk/>
            <pc:sldMk cId="750834182" sldId="3070"/>
            <ac:cxnSpMk id="18" creationId="{97B4CB44-B76F-FEEF-794E-EDFF33B92F99}"/>
          </ac:cxnSpMkLst>
        </pc:cxnChg>
      </pc:sldChg>
      <pc:sldChg chg="addSp delSp modSp add ord replId">
        <pc:chgData name="Khushal Soni" userId="S::khushal.soni@blend360.com::571b6abf-5c4a-47a2-b70c-8728b6d657d4" providerId="AD" clId="Web-{3C4D9A69-DA08-4E38-BFC4-89AB5ABD4FD4}" dt="2023-04-04T10:53:42.302" v="123" actId="1076"/>
        <pc:sldMkLst>
          <pc:docMk/>
          <pc:sldMk cId="3604081924" sldId="2139119066"/>
        </pc:sldMkLst>
        <pc:spChg chg="add mod">
          <ac:chgData name="Khushal Soni" userId="S::khushal.soni@blend360.com::571b6abf-5c4a-47a2-b70c-8728b6d657d4" providerId="AD" clId="Web-{3C4D9A69-DA08-4E38-BFC4-89AB5ABD4FD4}" dt="2023-04-04T10:51:01.262" v="106" actId="1076"/>
          <ac:spMkLst>
            <pc:docMk/>
            <pc:sldMk cId="3604081924" sldId="2139119066"/>
            <ac:spMk id="2" creationId="{D4E76C90-1170-919B-2A85-570FA165FFFC}"/>
          </ac:spMkLst>
        </pc:spChg>
        <pc:spChg chg="mod">
          <ac:chgData name="Khushal Soni" userId="S::khushal.soni@blend360.com::571b6abf-5c4a-47a2-b70c-8728b6d657d4" providerId="AD" clId="Web-{3C4D9A69-DA08-4E38-BFC4-89AB5ABD4FD4}" dt="2023-04-04T10:50:57.137" v="97" actId="1076"/>
          <ac:spMkLst>
            <pc:docMk/>
            <pc:sldMk cId="3604081924" sldId="2139119066"/>
            <ac:spMk id="3" creationId="{8B21E475-811E-8ACA-B4CB-653AAC366AEE}"/>
          </ac:spMkLst>
        </pc:spChg>
        <pc:spChg chg="mod">
          <ac:chgData name="Khushal Soni" userId="S::khushal.soni@blend360.com::571b6abf-5c4a-47a2-b70c-8728b6d657d4" providerId="AD" clId="Web-{3C4D9A69-DA08-4E38-BFC4-89AB5ABD4FD4}" dt="2023-04-04T10:50:57.153" v="98" actId="1076"/>
          <ac:spMkLst>
            <pc:docMk/>
            <pc:sldMk cId="3604081924" sldId="2139119066"/>
            <ac:spMk id="4" creationId="{00F1E3FC-C5A3-C107-DD05-5DC59F700726}"/>
          </ac:spMkLst>
        </pc:spChg>
        <pc:spChg chg="add mod">
          <ac:chgData name="Khushal Soni" userId="S::khushal.soni@blend360.com::571b6abf-5c4a-47a2-b70c-8728b6d657d4" providerId="AD" clId="Web-{3C4D9A69-DA08-4E38-BFC4-89AB5ABD4FD4}" dt="2023-04-04T10:53:42.302" v="123" actId="1076"/>
          <ac:spMkLst>
            <pc:docMk/>
            <pc:sldMk cId="3604081924" sldId="2139119066"/>
            <ac:spMk id="5" creationId="{BF8F2B46-7BDB-D128-6FDC-CAA4C56AD890}"/>
          </ac:spMkLst>
        </pc:spChg>
        <pc:spChg chg="mod">
          <ac:chgData name="Khushal Soni" userId="S::khushal.soni@blend360.com::571b6abf-5c4a-47a2-b70c-8728b6d657d4" providerId="AD" clId="Web-{3C4D9A69-DA08-4E38-BFC4-89AB5ABD4FD4}" dt="2023-04-04T10:50:57.153" v="99" actId="1076"/>
          <ac:spMkLst>
            <pc:docMk/>
            <pc:sldMk cId="3604081924" sldId="2139119066"/>
            <ac:spMk id="6" creationId="{7AE75FD1-689C-6BD7-E3E8-CD72785D6E29}"/>
          </ac:spMkLst>
        </pc:spChg>
        <pc:spChg chg="mod">
          <ac:chgData name="Khushal Soni" userId="S::khushal.soni@blend360.com::571b6abf-5c4a-47a2-b70c-8728b6d657d4" providerId="AD" clId="Web-{3C4D9A69-DA08-4E38-BFC4-89AB5ABD4FD4}" dt="2023-04-04T10:50:57.168" v="100" actId="1076"/>
          <ac:spMkLst>
            <pc:docMk/>
            <pc:sldMk cId="3604081924" sldId="2139119066"/>
            <ac:spMk id="7" creationId="{C64FEB2A-2559-92B9-4279-1C135F9A0078}"/>
          </ac:spMkLst>
        </pc:spChg>
        <pc:spChg chg="mod">
          <ac:chgData name="Khushal Soni" userId="S::khushal.soni@blend360.com::571b6abf-5c4a-47a2-b70c-8728b6d657d4" providerId="AD" clId="Web-{3C4D9A69-DA08-4E38-BFC4-89AB5ABD4FD4}" dt="2023-04-04T10:51:13.685" v="107" actId="1076"/>
          <ac:spMkLst>
            <pc:docMk/>
            <pc:sldMk cId="3604081924" sldId="2139119066"/>
            <ac:spMk id="8" creationId="{032E8989-3E7D-84AE-927D-D639FAF216C6}"/>
          </ac:spMkLst>
        </pc:spChg>
        <pc:spChg chg="add mod">
          <ac:chgData name="Khushal Soni" userId="S::khushal.soni@blend360.com::571b6abf-5c4a-47a2-b70c-8728b6d657d4" providerId="AD" clId="Web-{3C4D9A69-DA08-4E38-BFC4-89AB5ABD4FD4}" dt="2023-04-04T10:53:09.704" v="122" actId="1076"/>
          <ac:spMkLst>
            <pc:docMk/>
            <pc:sldMk cId="3604081924" sldId="2139119066"/>
            <ac:spMk id="9" creationId="{FB24D0D4-2FBB-ECC0-86EA-8294F559DC20}"/>
          </ac:spMkLst>
        </pc:spChg>
        <pc:spChg chg="mod">
          <ac:chgData name="Khushal Soni" userId="S::khushal.soni@blend360.com::571b6abf-5c4a-47a2-b70c-8728b6d657d4" providerId="AD" clId="Web-{3C4D9A69-DA08-4E38-BFC4-89AB5ABD4FD4}" dt="2023-04-04T10:50:57.184" v="102" actId="1076"/>
          <ac:spMkLst>
            <pc:docMk/>
            <pc:sldMk cId="3604081924" sldId="2139119066"/>
            <ac:spMk id="13" creationId="{8F73E024-8140-1BAF-B7D6-8D0E23B8D36E}"/>
          </ac:spMkLst>
        </pc:spChg>
        <pc:spChg chg="del mod">
          <ac:chgData name="Khushal Soni" userId="S::khushal.soni@blend360.com::571b6abf-5c4a-47a2-b70c-8728b6d657d4" providerId="AD" clId="Web-{3C4D9A69-DA08-4E38-BFC4-89AB5ABD4FD4}" dt="2023-04-04T10:51:20.685" v="109"/>
          <ac:spMkLst>
            <pc:docMk/>
            <pc:sldMk cId="3604081924" sldId="2139119066"/>
            <ac:spMk id="14" creationId="{E7B1DBDD-942D-037F-5BD0-35F163BBDFE5}"/>
          </ac:spMkLst>
        </pc:spChg>
        <pc:spChg chg="mod">
          <ac:chgData name="Khushal Soni" userId="S::khushal.soni@blend360.com::571b6abf-5c4a-47a2-b70c-8728b6d657d4" providerId="AD" clId="Web-{3C4D9A69-DA08-4E38-BFC4-89AB5ABD4FD4}" dt="2023-04-04T10:51:15.825" v="108" actId="1076"/>
          <ac:spMkLst>
            <pc:docMk/>
            <pc:sldMk cId="3604081924" sldId="2139119066"/>
            <ac:spMk id="15" creationId="{3D4AF695-3EF0-58A8-BC94-AB1E1778BCA0}"/>
          </ac:spMkLst>
        </pc:spChg>
        <pc:spChg chg="del">
          <ac:chgData name="Khushal Soni" userId="S::khushal.soni@blend360.com::571b6abf-5c4a-47a2-b70c-8728b6d657d4" providerId="AD" clId="Web-{3C4D9A69-DA08-4E38-BFC4-89AB5ABD4FD4}" dt="2023-04-04T10:49:43.744" v="41"/>
          <ac:spMkLst>
            <pc:docMk/>
            <pc:sldMk cId="3604081924" sldId="2139119066"/>
            <ac:spMk id="16" creationId="{5215E518-C575-54FD-4254-9FDFD347278B}"/>
          </ac:spMkLst>
        </pc:spChg>
        <pc:cxnChg chg="mod">
          <ac:chgData name="Khushal Soni" userId="S::khushal.soni@blend360.com::571b6abf-5c4a-47a2-b70c-8728b6d657d4" providerId="AD" clId="Web-{3C4D9A69-DA08-4E38-BFC4-89AB5ABD4FD4}" dt="2023-04-04T10:50:57.074" v="89" actId="1076"/>
          <ac:cxnSpMkLst>
            <pc:docMk/>
            <pc:sldMk cId="3604081924" sldId="2139119066"/>
            <ac:cxnSpMk id="18" creationId="{97B4CB44-B76F-FEEF-794E-EDFF33B92F99}"/>
          </ac:cxnSpMkLst>
        </pc:cxnChg>
        <pc:cxnChg chg="mod">
          <ac:chgData name="Khushal Soni" userId="S::khushal.soni@blend360.com::571b6abf-5c4a-47a2-b70c-8728b6d657d4" providerId="AD" clId="Web-{3C4D9A69-DA08-4E38-BFC4-89AB5ABD4FD4}" dt="2023-04-04T10:50:57.074" v="90" actId="1076"/>
          <ac:cxnSpMkLst>
            <pc:docMk/>
            <pc:sldMk cId="3604081924" sldId="2139119066"/>
            <ac:cxnSpMk id="20" creationId="{55335A82-B5C1-737E-412F-09800CEC683A}"/>
          </ac:cxnSpMkLst>
        </pc:cxnChg>
        <pc:cxnChg chg="mod">
          <ac:chgData name="Khushal Soni" userId="S::khushal.soni@blend360.com::571b6abf-5c4a-47a2-b70c-8728b6d657d4" providerId="AD" clId="Web-{3C4D9A69-DA08-4E38-BFC4-89AB5ABD4FD4}" dt="2023-04-04T10:50:57.090" v="91" actId="1076"/>
          <ac:cxnSpMkLst>
            <pc:docMk/>
            <pc:sldMk cId="3604081924" sldId="2139119066"/>
            <ac:cxnSpMk id="22" creationId="{2F0705DE-3C3D-D4F9-2445-2156902950F5}"/>
          </ac:cxnSpMkLst>
        </pc:cxnChg>
        <pc:cxnChg chg="mod">
          <ac:chgData name="Khushal Soni" userId="S::khushal.soni@blend360.com::571b6abf-5c4a-47a2-b70c-8728b6d657d4" providerId="AD" clId="Web-{3C4D9A69-DA08-4E38-BFC4-89AB5ABD4FD4}" dt="2023-04-04T10:50:57.090" v="92" actId="1076"/>
          <ac:cxnSpMkLst>
            <pc:docMk/>
            <pc:sldMk cId="3604081924" sldId="2139119066"/>
            <ac:cxnSpMk id="25" creationId="{A5EC5358-FC89-2B17-844E-099D6B98F707}"/>
          </ac:cxnSpMkLst>
        </pc:cxnChg>
        <pc:cxnChg chg="mod">
          <ac:chgData name="Khushal Soni" userId="S::khushal.soni@blend360.com::571b6abf-5c4a-47a2-b70c-8728b6d657d4" providerId="AD" clId="Web-{3C4D9A69-DA08-4E38-BFC4-89AB5ABD4FD4}" dt="2023-04-04T10:50:57.106" v="93" actId="1076"/>
          <ac:cxnSpMkLst>
            <pc:docMk/>
            <pc:sldMk cId="3604081924" sldId="2139119066"/>
            <ac:cxnSpMk id="27" creationId="{AF818D72-1DAA-A492-54AC-17FA0AEDDEDF}"/>
          </ac:cxnSpMkLst>
        </pc:cxnChg>
        <pc:cxnChg chg="mod">
          <ac:chgData name="Khushal Soni" userId="S::khushal.soni@blend360.com::571b6abf-5c4a-47a2-b70c-8728b6d657d4" providerId="AD" clId="Web-{3C4D9A69-DA08-4E38-BFC4-89AB5ABD4FD4}" dt="2023-04-04T10:50:57.106" v="94" actId="1076"/>
          <ac:cxnSpMkLst>
            <pc:docMk/>
            <pc:sldMk cId="3604081924" sldId="2139119066"/>
            <ac:cxnSpMk id="32" creationId="{F6F9EA2C-056A-A0FE-C7EF-9E2FA953419B}"/>
          </ac:cxnSpMkLst>
        </pc:cxnChg>
        <pc:cxnChg chg="mod">
          <ac:chgData name="Khushal Soni" userId="S::khushal.soni@blend360.com::571b6abf-5c4a-47a2-b70c-8728b6d657d4" providerId="AD" clId="Web-{3C4D9A69-DA08-4E38-BFC4-89AB5ABD4FD4}" dt="2023-04-04T10:50:57.121" v="95" actId="1076"/>
          <ac:cxnSpMkLst>
            <pc:docMk/>
            <pc:sldMk cId="3604081924" sldId="2139119066"/>
            <ac:cxnSpMk id="36" creationId="{A21583E5-266A-5B11-23C3-6CF8E55E1358}"/>
          </ac:cxnSpMkLst>
        </pc:cxnChg>
        <pc:cxnChg chg="del mod">
          <ac:chgData name="Khushal Soni" userId="S::khushal.soni@blend360.com::571b6abf-5c4a-47a2-b70c-8728b6d657d4" providerId="AD" clId="Web-{3C4D9A69-DA08-4E38-BFC4-89AB5ABD4FD4}" dt="2023-04-04T10:49:26.134" v="37"/>
          <ac:cxnSpMkLst>
            <pc:docMk/>
            <pc:sldMk cId="3604081924" sldId="2139119066"/>
            <ac:cxnSpMk id="38" creationId="{FCDDACB5-1AEA-4AB8-7849-FDE856454675}"/>
          </ac:cxnSpMkLst>
        </pc:cxnChg>
        <pc:cxnChg chg="del mod">
          <ac:chgData name="Khushal Soni" userId="S::khushal.soni@blend360.com::571b6abf-5c4a-47a2-b70c-8728b6d657d4" providerId="AD" clId="Web-{3C4D9A69-DA08-4E38-BFC4-89AB5ABD4FD4}" dt="2023-04-04T10:49:24.493" v="36"/>
          <ac:cxnSpMkLst>
            <pc:docMk/>
            <pc:sldMk cId="3604081924" sldId="2139119066"/>
            <ac:cxnSpMk id="40" creationId="{556B41D5-8BFA-ABAB-CB58-20DFD7A17430}"/>
          </ac:cxnSpMkLst>
        </pc:cxnChg>
        <pc:cxnChg chg="del mod">
          <ac:chgData name="Khushal Soni" userId="S::khushal.soni@blend360.com::571b6abf-5c4a-47a2-b70c-8728b6d657d4" providerId="AD" clId="Web-{3C4D9A69-DA08-4E38-BFC4-89AB5ABD4FD4}" dt="2023-04-04T10:51:44.998" v="112"/>
          <ac:cxnSpMkLst>
            <pc:docMk/>
            <pc:sldMk cId="3604081924" sldId="2139119066"/>
            <ac:cxnSpMk id="42" creationId="{C6EB66DB-2CBD-8016-188A-D36BF5402B8B}"/>
          </ac:cxnSpMkLst>
        </pc:cxnChg>
      </pc:sldChg>
    </pc:docChg>
  </pc:docChgLst>
  <pc:docChgLst>
    <pc:chgData name="Harsha Reddy" userId="be89a3a1-73d8-47b2-af95-48308c743795" providerId="ADAL" clId="{D664F6EE-EFB7-4F59-924A-4FA9342D0392}"/>
    <pc:docChg chg="undo custSel delSld modSld">
      <pc:chgData name="Harsha Reddy" userId="be89a3a1-73d8-47b2-af95-48308c743795" providerId="ADAL" clId="{D664F6EE-EFB7-4F59-924A-4FA9342D0392}" dt="2023-04-04T11:33:51.018" v="444" actId="20577"/>
      <pc:docMkLst>
        <pc:docMk/>
      </pc:docMkLst>
      <pc:sldChg chg="del">
        <pc:chgData name="Harsha Reddy" userId="be89a3a1-73d8-47b2-af95-48308c743795" providerId="ADAL" clId="{D664F6EE-EFB7-4F59-924A-4FA9342D0392}" dt="2023-04-04T11:27:05.718" v="274" actId="2696"/>
        <pc:sldMkLst>
          <pc:docMk/>
          <pc:sldMk cId="750834182" sldId="3070"/>
        </pc:sldMkLst>
      </pc:sldChg>
      <pc:sldChg chg="modSp mod">
        <pc:chgData name="Harsha Reddy" userId="be89a3a1-73d8-47b2-af95-48308c743795" providerId="ADAL" clId="{D664F6EE-EFB7-4F59-924A-4FA9342D0392}" dt="2023-04-04T11:33:51.018" v="444" actId="20577"/>
        <pc:sldMkLst>
          <pc:docMk/>
          <pc:sldMk cId="3763872818" sldId="2139119065"/>
        </pc:sldMkLst>
        <pc:spChg chg="mod">
          <ac:chgData name="Harsha Reddy" userId="be89a3a1-73d8-47b2-af95-48308c743795" providerId="ADAL" clId="{D664F6EE-EFB7-4F59-924A-4FA9342D0392}" dt="2023-04-04T11:33:51.018" v="444" actId="20577"/>
          <ac:spMkLst>
            <pc:docMk/>
            <pc:sldMk cId="3763872818" sldId="2139119065"/>
            <ac:spMk id="7" creationId="{690A019A-D393-9273-97B6-6D5D77C34523}"/>
          </ac:spMkLst>
        </pc:spChg>
      </pc:sldChg>
      <pc:sldChg chg="addSp delSp modSp mod">
        <pc:chgData name="Harsha Reddy" userId="be89a3a1-73d8-47b2-af95-48308c743795" providerId="ADAL" clId="{D664F6EE-EFB7-4F59-924A-4FA9342D0392}" dt="2023-04-04T11:27:00.710" v="273" actId="11529"/>
        <pc:sldMkLst>
          <pc:docMk/>
          <pc:sldMk cId="3604081924" sldId="2139119066"/>
        </pc:sldMkLst>
        <pc:spChg chg="mod">
          <ac:chgData name="Harsha Reddy" userId="be89a3a1-73d8-47b2-af95-48308c743795" providerId="ADAL" clId="{D664F6EE-EFB7-4F59-924A-4FA9342D0392}" dt="2023-04-04T11:23:23.258" v="246" actId="1076"/>
          <ac:spMkLst>
            <pc:docMk/>
            <pc:sldMk cId="3604081924" sldId="2139119066"/>
            <ac:spMk id="2" creationId="{D4E76C90-1170-919B-2A85-570FA165FFFC}"/>
          </ac:spMkLst>
        </pc:spChg>
        <pc:spChg chg="mod">
          <ac:chgData name="Harsha Reddy" userId="be89a3a1-73d8-47b2-af95-48308c743795" providerId="ADAL" clId="{D664F6EE-EFB7-4F59-924A-4FA9342D0392}" dt="2023-04-04T11:21:16.668" v="221" actId="14100"/>
          <ac:spMkLst>
            <pc:docMk/>
            <pc:sldMk cId="3604081924" sldId="2139119066"/>
            <ac:spMk id="4" creationId="{00F1E3FC-C5A3-C107-DD05-5DC59F700726}"/>
          </ac:spMkLst>
        </pc:spChg>
        <pc:spChg chg="mod">
          <ac:chgData name="Harsha Reddy" userId="be89a3a1-73d8-47b2-af95-48308c743795" providerId="ADAL" clId="{D664F6EE-EFB7-4F59-924A-4FA9342D0392}" dt="2023-04-04T11:22:28.510" v="237" actId="1076"/>
          <ac:spMkLst>
            <pc:docMk/>
            <pc:sldMk cId="3604081924" sldId="2139119066"/>
            <ac:spMk id="5" creationId="{BF8F2B46-7BDB-D128-6FDC-CAA4C56AD890}"/>
          </ac:spMkLst>
        </pc:spChg>
        <pc:spChg chg="mod">
          <ac:chgData name="Harsha Reddy" userId="be89a3a1-73d8-47b2-af95-48308c743795" providerId="ADAL" clId="{D664F6EE-EFB7-4F59-924A-4FA9342D0392}" dt="2023-04-04T11:22:10.160" v="232" actId="1076"/>
          <ac:spMkLst>
            <pc:docMk/>
            <pc:sldMk cId="3604081924" sldId="2139119066"/>
            <ac:spMk id="6" creationId="{7AE75FD1-689C-6BD7-E3E8-CD72785D6E29}"/>
          </ac:spMkLst>
        </pc:spChg>
        <pc:spChg chg="mod">
          <ac:chgData name="Harsha Reddy" userId="be89a3a1-73d8-47b2-af95-48308c743795" providerId="ADAL" clId="{D664F6EE-EFB7-4F59-924A-4FA9342D0392}" dt="2023-04-04T11:21:56.034" v="228" actId="1076"/>
          <ac:spMkLst>
            <pc:docMk/>
            <pc:sldMk cId="3604081924" sldId="2139119066"/>
            <ac:spMk id="7" creationId="{C64FEB2A-2559-92B9-4279-1C135F9A0078}"/>
          </ac:spMkLst>
        </pc:spChg>
        <pc:spChg chg="mod">
          <ac:chgData name="Harsha Reddy" userId="be89a3a1-73d8-47b2-af95-48308c743795" providerId="ADAL" clId="{D664F6EE-EFB7-4F59-924A-4FA9342D0392}" dt="2023-04-04T11:23:26.419" v="247" actId="1076"/>
          <ac:spMkLst>
            <pc:docMk/>
            <pc:sldMk cId="3604081924" sldId="2139119066"/>
            <ac:spMk id="8" creationId="{032E8989-3E7D-84AE-927D-D639FAF216C6}"/>
          </ac:spMkLst>
        </pc:spChg>
        <pc:spChg chg="mod">
          <ac:chgData name="Harsha Reddy" userId="be89a3a1-73d8-47b2-af95-48308c743795" providerId="ADAL" clId="{D664F6EE-EFB7-4F59-924A-4FA9342D0392}" dt="2023-04-04T11:22:36.088" v="238" actId="1076"/>
          <ac:spMkLst>
            <pc:docMk/>
            <pc:sldMk cId="3604081924" sldId="2139119066"/>
            <ac:spMk id="9" creationId="{FB24D0D4-2FBB-ECC0-86EA-8294F559DC20}"/>
          </ac:spMkLst>
        </pc:spChg>
        <pc:spChg chg="add mod">
          <ac:chgData name="Harsha Reddy" userId="be89a3a1-73d8-47b2-af95-48308c743795" providerId="ADAL" clId="{D664F6EE-EFB7-4F59-924A-4FA9342D0392}" dt="2023-04-04T11:22:12.691" v="233" actId="1076"/>
          <ac:spMkLst>
            <pc:docMk/>
            <pc:sldMk cId="3604081924" sldId="2139119066"/>
            <ac:spMk id="10" creationId="{8A639B07-3664-7527-7FA3-702ECA6FAEF9}"/>
          </ac:spMkLst>
        </pc:spChg>
        <pc:spChg chg="add mod">
          <ac:chgData name="Harsha Reddy" userId="be89a3a1-73d8-47b2-af95-48308c743795" providerId="ADAL" clId="{D664F6EE-EFB7-4F59-924A-4FA9342D0392}" dt="2023-04-04T11:22:15.123" v="234" actId="1076"/>
          <ac:spMkLst>
            <pc:docMk/>
            <pc:sldMk cId="3604081924" sldId="2139119066"/>
            <ac:spMk id="11" creationId="{FFC6D930-A8B7-4F89-BB1B-4B216F836F1D}"/>
          </ac:spMkLst>
        </pc:spChg>
        <pc:spChg chg="add mod">
          <ac:chgData name="Harsha Reddy" userId="be89a3a1-73d8-47b2-af95-48308c743795" providerId="ADAL" clId="{D664F6EE-EFB7-4F59-924A-4FA9342D0392}" dt="2023-04-04T11:23:33.791" v="248" actId="1076"/>
          <ac:spMkLst>
            <pc:docMk/>
            <pc:sldMk cId="3604081924" sldId="2139119066"/>
            <ac:spMk id="12" creationId="{E173D1A9-8F83-4B21-F6CD-390BC3E337A9}"/>
          </ac:spMkLst>
        </pc:spChg>
        <pc:spChg chg="mod">
          <ac:chgData name="Harsha Reddy" userId="be89a3a1-73d8-47b2-af95-48308c743795" providerId="ADAL" clId="{D664F6EE-EFB7-4F59-924A-4FA9342D0392}" dt="2023-04-04T11:21:27.500" v="224" actId="14100"/>
          <ac:spMkLst>
            <pc:docMk/>
            <pc:sldMk cId="3604081924" sldId="2139119066"/>
            <ac:spMk id="13" creationId="{8F73E024-8140-1BAF-B7D6-8D0E23B8D36E}"/>
          </ac:spMkLst>
        </pc:spChg>
        <pc:spChg chg="add mod">
          <ac:chgData name="Harsha Reddy" userId="be89a3a1-73d8-47b2-af95-48308c743795" providerId="ADAL" clId="{D664F6EE-EFB7-4F59-924A-4FA9342D0392}" dt="2023-04-04T11:22:57.750" v="243" actId="14100"/>
          <ac:spMkLst>
            <pc:docMk/>
            <pc:sldMk cId="3604081924" sldId="2139119066"/>
            <ac:spMk id="14" creationId="{C5F85843-24B7-ECD8-A59B-9756F073FB36}"/>
          </ac:spMkLst>
        </pc:spChg>
        <pc:spChg chg="del mod">
          <ac:chgData name="Harsha Reddy" userId="be89a3a1-73d8-47b2-af95-48308c743795" providerId="ADAL" clId="{D664F6EE-EFB7-4F59-924A-4FA9342D0392}" dt="2023-04-04T11:22:20.616" v="235" actId="478"/>
          <ac:spMkLst>
            <pc:docMk/>
            <pc:sldMk cId="3604081924" sldId="2139119066"/>
            <ac:spMk id="15" creationId="{3D4AF695-3EF0-58A8-BC94-AB1E1778BCA0}"/>
          </ac:spMkLst>
        </pc:spChg>
        <pc:spChg chg="add mod">
          <ac:chgData name="Harsha Reddy" userId="be89a3a1-73d8-47b2-af95-48308c743795" providerId="ADAL" clId="{D664F6EE-EFB7-4F59-924A-4FA9342D0392}" dt="2023-04-04T11:26:41.554" v="271" actId="1076"/>
          <ac:spMkLst>
            <pc:docMk/>
            <pc:sldMk cId="3604081924" sldId="2139119066"/>
            <ac:spMk id="16" creationId="{70B1EA44-5323-FE2A-CB0E-34915238D558}"/>
          </ac:spMkLst>
        </pc:spChg>
        <pc:spChg chg="add del">
          <ac:chgData name="Harsha Reddy" userId="be89a3a1-73d8-47b2-af95-48308c743795" providerId="ADAL" clId="{D664F6EE-EFB7-4F59-924A-4FA9342D0392}" dt="2023-04-04T11:25:21.988" v="263" actId="11529"/>
          <ac:spMkLst>
            <pc:docMk/>
            <pc:sldMk cId="3604081924" sldId="2139119066"/>
            <ac:spMk id="38" creationId="{F9D598CC-04BF-4459-8399-2C01C3A733A2}"/>
          </ac:spMkLst>
        </pc:spChg>
        <pc:cxnChg chg="del">
          <ac:chgData name="Harsha Reddy" userId="be89a3a1-73d8-47b2-af95-48308c743795" providerId="ADAL" clId="{D664F6EE-EFB7-4F59-924A-4FA9342D0392}" dt="2023-04-04T10:58:12.096" v="94" actId="478"/>
          <ac:cxnSpMkLst>
            <pc:docMk/>
            <pc:sldMk cId="3604081924" sldId="2139119066"/>
            <ac:cxnSpMk id="18" creationId="{97B4CB44-B76F-FEEF-794E-EDFF33B92F99}"/>
          </ac:cxnSpMkLst>
        </pc:cxnChg>
        <pc:cxnChg chg="add">
          <ac:chgData name="Harsha Reddy" userId="be89a3a1-73d8-47b2-af95-48308c743795" providerId="ADAL" clId="{D664F6EE-EFB7-4F59-924A-4FA9342D0392}" dt="2023-04-04T11:23:51.275" v="249" actId="11529"/>
          <ac:cxnSpMkLst>
            <pc:docMk/>
            <pc:sldMk cId="3604081924" sldId="2139119066"/>
            <ac:cxnSpMk id="19" creationId="{F5051533-B82B-0913-56FD-96C292923A4E}"/>
          </ac:cxnSpMkLst>
        </pc:cxnChg>
        <pc:cxnChg chg="del">
          <ac:chgData name="Harsha Reddy" userId="be89a3a1-73d8-47b2-af95-48308c743795" providerId="ADAL" clId="{D664F6EE-EFB7-4F59-924A-4FA9342D0392}" dt="2023-04-04T10:58:09.167" v="93" actId="478"/>
          <ac:cxnSpMkLst>
            <pc:docMk/>
            <pc:sldMk cId="3604081924" sldId="2139119066"/>
            <ac:cxnSpMk id="20" creationId="{55335A82-B5C1-737E-412F-09800CEC683A}"/>
          </ac:cxnSpMkLst>
        </pc:cxnChg>
        <pc:cxnChg chg="del mod">
          <ac:chgData name="Harsha Reddy" userId="be89a3a1-73d8-47b2-af95-48308c743795" providerId="ADAL" clId="{D664F6EE-EFB7-4F59-924A-4FA9342D0392}" dt="2023-04-04T10:58:06.619" v="92" actId="478"/>
          <ac:cxnSpMkLst>
            <pc:docMk/>
            <pc:sldMk cId="3604081924" sldId="2139119066"/>
            <ac:cxnSpMk id="22" creationId="{2F0705DE-3C3D-D4F9-2445-2156902950F5}"/>
          </ac:cxnSpMkLst>
        </pc:cxnChg>
        <pc:cxnChg chg="add">
          <ac:chgData name="Harsha Reddy" userId="be89a3a1-73d8-47b2-af95-48308c743795" providerId="ADAL" clId="{D664F6EE-EFB7-4F59-924A-4FA9342D0392}" dt="2023-04-04T11:24:03.276" v="250" actId="11529"/>
          <ac:cxnSpMkLst>
            <pc:docMk/>
            <pc:sldMk cId="3604081924" sldId="2139119066"/>
            <ac:cxnSpMk id="23" creationId="{4A3F628E-4F5D-0994-C9DB-59E475D97E74}"/>
          </ac:cxnSpMkLst>
        </pc:cxnChg>
        <pc:cxnChg chg="del">
          <ac:chgData name="Harsha Reddy" userId="be89a3a1-73d8-47b2-af95-48308c743795" providerId="ADAL" clId="{D664F6EE-EFB7-4F59-924A-4FA9342D0392}" dt="2023-04-04T10:58:16.788" v="96" actId="478"/>
          <ac:cxnSpMkLst>
            <pc:docMk/>
            <pc:sldMk cId="3604081924" sldId="2139119066"/>
            <ac:cxnSpMk id="25" creationId="{A5EC5358-FC89-2B17-844E-099D6B98F707}"/>
          </ac:cxnSpMkLst>
        </pc:cxnChg>
        <pc:cxnChg chg="add mod">
          <ac:chgData name="Harsha Reddy" userId="be89a3a1-73d8-47b2-af95-48308c743795" providerId="ADAL" clId="{D664F6EE-EFB7-4F59-924A-4FA9342D0392}" dt="2023-04-04T11:24:23.551" v="253" actId="1035"/>
          <ac:cxnSpMkLst>
            <pc:docMk/>
            <pc:sldMk cId="3604081924" sldId="2139119066"/>
            <ac:cxnSpMk id="26" creationId="{60EDDAED-1ECA-5730-78D5-C73A498DC195}"/>
          </ac:cxnSpMkLst>
        </pc:cxnChg>
        <pc:cxnChg chg="del">
          <ac:chgData name="Harsha Reddy" userId="be89a3a1-73d8-47b2-af95-48308c743795" providerId="ADAL" clId="{D664F6EE-EFB7-4F59-924A-4FA9342D0392}" dt="2023-04-04T10:58:19.471" v="97" actId="478"/>
          <ac:cxnSpMkLst>
            <pc:docMk/>
            <pc:sldMk cId="3604081924" sldId="2139119066"/>
            <ac:cxnSpMk id="27" creationId="{AF818D72-1DAA-A492-54AC-17FA0AEDDEDF}"/>
          </ac:cxnSpMkLst>
        </pc:cxnChg>
        <pc:cxnChg chg="add del mod">
          <ac:chgData name="Harsha Reddy" userId="be89a3a1-73d8-47b2-af95-48308c743795" providerId="ADAL" clId="{D664F6EE-EFB7-4F59-924A-4FA9342D0392}" dt="2023-04-04T11:24:43.003" v="258" actId="478"/>
          <ac:cxnSpMkLst>
            <pc:docMk/>
            <pc:sldMk cId="3604081924" sldId="2139119066"/>
            <ac:cxnSpMk id="29" creationId="{277138D8-5D1D-4BB9-B88C-24F1EFAB1D61}"/>
          </ac:cxnSpMkLst>
        </pc:cxnChg>
        <pc:cxnChg chg="add">
          <ac:chgData name="Harsha Reddy" userId="be89a3a1-73d8-47b2-af95-48308c743795" providerId="ADAL" clId="{D664F6EE-EFB7-4F59-924A-4FA9342D0392}" dt="2023-04-04T11:24:51.126" v="259" actId="11529"/>
          <ac:cxnSpMkLst>
            <pc:docMk/>
            <pc:sldMk cId="3604081924" sldId="2139119066"/>
            <ac:cxnSpMk id="31" creationId="{6F3D3A2C-DF8B-439E-A4D3-9D717FB71B55}"/>
          </ac:cxnSpMkLst>
        </pc:cxnChg>
        <pc:cxnChg chg="del">
          <ac:chgData name="Harsha Reddy" userId="be89a3a1-73d8-47b2-af95-48308c743795" providerId="ADAL" clId="{D664F6EE-EFB7-4F59-924A-4FA9342D0392}" dt="2023-04-04T11:22:23.362" v="236" actId="478"/>
          <ac:cxnSpMkLst>
            <pc:docMk/>
            <pc:sldMk cId="3604081924" sldId="2139119066"/>
            <ac:cxnSpMk id="32" creationId="{F6F9EA2C-056A-A0FE-C7EF-9E2FA953419B}"/>
          </ac:cxnSpMkLst>
        </pc:cxnChg>
        <pc:cxnChg chg="add">
          <ac:chgData name="Harsha Reddy" userId="be89a3a1-73d8-47b2-af95-48308c743795" providerId="ADAL" clId="{D664F6EE-EFB7-4F59-924A-4FA9342D0392}" dt="2023-04-04T11:24:58.985" v="260" actId="11529"/>
          <ac:cxnSpMkLst>
            <pc:docMk/>
            <pc:sldMk cId="3604081924" sldId="2139119066"/>
            <ac:cxnSpMk id="34" creationId="{C2E757C4-AEDC-FE7F-F630-4907FF97FB04}"/>
          </ac:cxnSpMkLst>
        </pc:cxnChg>
        <pc:cxnChg chg="del">
          <ac:chgData name="Harsha Reddy" userId="be89a3a1-73d8-47b2-af95-48308c743795" providerId="ADAL" clId="{D664F6EE-EFB7-4F59-924A-4FA9342D0392}" dt="2023-04-04T10:58:14.567" v="95" actId="478"/>
          <ac:cxnSpMkLst>
            <pc:docMk/>
            <pc:sldMk cId="3604081924" sldId="2139119066"/>
            <ac:cxnSpMk id="36" creationId="{A21583E5-266A-5B11-23C3-6CF8E55E1358}"/>
          </ac:cxnSpMkLst>
        </pc:cxnChg>
        <pc:cxnChg chg="add">
          <ac:chgData name="Harsha Reddy" userId="be89a3a1-73d8-47b2-af95-48308c743795" providerId="ADAL" clId="{D664F6EE-EFB7-4F59-924A-4FA9342D0392}" dt="2023-04-04T11:25:05.398" v="261" actId="11529"/>
          <ac:cxnSpMkLst>
            <pc:docMk/>
            <pc:sldMk cId="3604081924" sldId="2139119066"/>
            <ac:cxnSpMk id="37" creationId="{2C197A5E-8662-89FD-5EBC-7B0B115C2C56}"/>
          </ac:cxnSpMkLst>
        </pc:cxnChg>
        <pc:cxnChg chg="add">
          <ac:chgData name="Harsha Reddy" userId="be89a3a1-73d8-47b2-af95-48308c743795" providerId="ADAL" clId="{D664F6EE-EFB7-4F59-924A-4FA9342D0392}" dt="2023-04-04T11:25:38.498" v="264" actId="11529"/>
          <ac:cxnSpMkLst>
            <pc:docMk/>
            <pc:sldMk cId="3604081924" sldId="2139119066"/>
            <ac:cxnSpMk id="40" creationId="{E71176AF-0B09-3C0D-A52A-48D12DADA3A7}"/>
          </ac:cxnSpMkLst>
        </pc:cxnChg>
        <pc:cxnChg chg="add">
          <ac:chgData name="Harsha Reddy" userId="be89a3a1-73d8-47b2-af95-48308c743795" providerId="ADAL" clId="{D664F6EE-EFB7-4F59-924A-4FA9342D0392}" dt="2023-04-04T11:25:51.395" v="265" actId="11529"/>
          <ac:cxnSpMkLst>
            <pc:docMk/>
            <pc:sldMk cId="3604081924" sldId="2139119066"/>
            <ac:cxnSpMk id="42" creationId="{2FA8C1D9-FA62-B426-B520-BF6D5132B7AB}"/>
          </ac:cxnSpMkLst>
        </pc:cxnChg>
        <pc:cxnChg chg="add del mod">
          <ac:chgData name="Harsha Reddy" userId="be89a3a1-73d8-47b2-af95-48308c743795" providerId="ADAL" clId="{D664F6EE-EFB7-4F59-924A-4FA9342D0392}" dt="2023-04-04T11:26:12.234" v="267" actId="478"/>
          <ac:cxnSpMkLst>
            <pc:docMk/>
            <pc:sldMk cId="3604081924" sldId="2139119066"/>
            <ac:cxnSpMk id="44" creationId="{30D0173E-F63D-8D6A-A901-86D219849005}"/>
          </ac:cxnSpMkLst>
        </pc:cxnChg>
        <pc:cxnChg chg="add">
          <ac:chgData name="Harsha Reddy" userId="be89a3a1-73d8-47b2-af95-48308c743795" providerId="ADAL" clId="{D664F6EE-EFB7-4F59-924A-4FA9342D0392}" dt="2023-04-04T11:26:18.837" v="268" actId="11529"/>
          <ac:cxnSpMkLst>
            <pc:docMk/>
            <pc:sldMk cId="3604081924" sldId="2139119066"/>
            <ac:cxnSpMk id="46" creationId="{A9651FAD-2213-2E9C-8399-DE4D0A00AB1A}"/>
          </ac:cxnSpMkLst>
        </pc:cxnChg>
        <pc:cxnChg chg="add">
          <ac:chgData name="Harsha Reddy" userId="be89a3a1-73d8-47b2-af95-48308c743795" providerId="ADAL" clId="{D664F6EE-EFB7-4F59-924A-4FA9342D0392}" dt="2023-04-04T11:26:26.325" v="269" actId="11529"/>
          <ac:cxnSpMkLst>
            <pc:docMk/>
            <pc:sldMk cId="3604081924" sldId="2139119066"/>
            <ac:cxnSpMk id="48" creationId="{E9AB534E-8B90-6FB1-E4D3-E4C8D66C16DE}"/>
          </ac:cxnSpMkLst>
        </pc:cxnChg>
        <pc:cxnChg chg="add mod">
          <ac:chgData name="Harsha Reddy" userId="be89a3a1-73d8-47b2-af95-48308c743795" providerId="ADAL" clId="{D664F6EE-EFB7-4F59-924A-4FA9342D0392}" dt="2023-04-04T11:26:41.554" v="271" actId="1076"/>
          <ac:cxnSpMkLst>
            <pc:docMk/>
            <pc:sldMk cId="3604081924" sldId="2139119066"/>
            <ac:cxnSpMk id="50" creationId="{58CB341E-AD74-B369-B9CA-875D56601DC5}"/>
          </ac:cxnSpMkLst>
        </pc:cxnChg>
        <pc:cxnChg chg="add">
          <ac:chgData name="Harsha Reddy" userId="be89a3a1-73d8-47b2-af95-48308c743795" providerId="ADAL" clId="{D664F6EE-EFB7-4F59-924A-4FA9342D0392}" dt="2023-04-04T11:26:51.861" v="272" actId="11529"/>
          <ac:cxnSpMkLst>
            <pc:docMk/>
            <pc:sldMk cId="3604081924" sldId="2139119066"/>
            <ac:cxnSpMk id="53" creationId="{481A9862-5B0C-8528-C943-ECE6B2868021}"/>
          </ac:cxnSpMkLst>
        </pc:cxnChg>
        <pc:cxnChg chg="add">
          <ac:chgData name="Harsha Reddy" userId="be89a3a1-73d8-47b2-af95-48308c743795" providerId="ADAL" clId="{D664F6EE-EFB7-4F59-924A-4FA9342D0392}" dt="2023-04-04T11:27:00.710" v="273" actId="11529"/>
          <ac:cxnSpMkLst>
            <pc:docMk/>
            <pc:sldMk cId="3604081924" sldId="2139119066"/>
            <ac:cxnSpMk id="55" creationId="{4570217D-6F5D-42BB-0CDF-6413E2ACF5B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04-04-2023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04/04/2023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5F0BF-8E02-432D-A8A7-FC30B28B578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242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722549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4/4/2023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168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77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09" y="1267403"/>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4235" y="6356351"/>
            <a:ext cx="9813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4/4/2023</a:t>
            </a:fld>
            <a:endParaRPr lang="en-US"/>
          </a:p>
        </p:txBody>
      </p:sp>
      <p:sp>
        <p:nvSpPr>
          <p:cNvPr id="6" name="Slide Number Placeholder 5"/>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9126" y="6273470"/>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744" y="6120722"/>
            <a:ext cx="1463358" cy="670618"/>
          </a:xfrm>
          <a:prstGeom prst="rect">
            <a:avLst/>
          </a:prstGeom>
        </p:spPr>
      </p:pic>
    </p:spTree>
    <p:extLst>
      <p:ext uri="{BB962C8B-B14F-4D97-AF65-F5344CB8AC3E}">
        <p14:creationId xmlns:p14="http://schemas.microsoft.com/office/powerpoint/2010/main" val="39527937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0A019A-D393-9273-97B6-6D5D77C34523}"/>
              </a:ext>
            </a:extLst>
          </p:cNvPr>
          <p:cNvSpPr txBox="1"/>
          <p:nvPr/>
        </p:nvSpPr>
        <p:spPr>
          <a:xfrm>
            <a:off x="1240971" y="1468627"/>
            <a:ext cx="10515600" cy="2031325"/>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goal of this campaign is to get customer base, add new customers and  increase brand awareness of Nike products. The target audience is all age group people living in United States of America. The messaging will focus on the benefits of </a:t>
            </a:r>
            <a:r>
              <a:rPr lang="en-US" sz="1800">
                <a:effectLst/>
                <a:latin typeface="Calibri" panose="020F0502020204030204" pitchFamily="34" charset="0"/>
                <a:ea typeface="Calibri" panose="020F0502020204030204" pitchFamily="34" charset="0"/>
                <a:cs typeface="Times New Roman" panose="02020603050405020304" pitchFamily="18" charset="0"/>
              </a:rPr>
              <a:t>using various </a:t>
            </a:r>
            <a:r>
              <a:rPr lang="en-US" sz="1800" dirty="0">
                <a:effectLst/>
                <a:latin typeface="Calibri" panose="020F0502020204030204" pitchFamily="34" charset="0"/>
                <a:ea typeface="Calibri" panose="020F0502020204030204" pitchFamily="34" charset="0"/>
                <a:cs typeface="Times New Roman" panose="02020603050405020304" pitchFamily="18" charset="0"/>
              </a:rPr>
              <a:t>Nike products. The campaign will include email marketing.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Email marketing will include content about the benefits of Nike products and special promotions for new subscribers. The campaign will be monitored using email marketing metrics, including engagement rates, click-through rates, and conversion rates. After the campaign, we will analyze the results and make adjustments for future campaigns. The expected number of customers is at least 20% more than the previous campaign.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A51B9431-B497-D030-84ED-256CB30DF954}"/>
              </a:ext>
            </a:extLst>
          </p:cNvPr>
          <p:cNvSpPr>
            <a:spLocks noGrp="1"/>
          </p:cNvSpPr>
          <p:nvPr>
            <p:ph type="title"/>
          </p:nvPr>
        </p:nvSpPr>
        <p:spPr>
          <a:xfrm>
            <a:off x="605196" y="596287"/>
            <a:ext cx="10983195" cy="664536"/>
          </a:xfrm>
        </p:spPr>
        <p:txBody>
          <a:bodyPr/>
          <a:lstStyle/>
          <a:p>
            <a:r>
              <a:rPr lang="en-US" dirty="0"/>
              <a:t>Executive Summary</a:t>
            </a:r>
          </a:p>
        </p:txBody>
      </p:sp>
    </p:spTree>
    <p:extLst>
      <p:ext uri="{BB962C8B-B14F-4D97-AF65-F5344CB8AC3E}">
        <p14:creationId xmlns:p14="http://schemas.microsoft.com/office/powerpoint/2010/main" val="37638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21E475-811E-8ACA-B4CB-653AAC366AEE}"/>
              </a:ext>
            </a:extLst>
          </p:cNvPr>
          <p:cNvSpPr/>
          <p:nvPr/>
        </p:nvSpPr>
        <p:spPr>
          <a:xfrm>
            <a:off x="4230377" y="423851"/>
            <a:ext cx="27323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Nike Campaign </a:t>
            </a:r>
          </a:p>
        </p:txBody>
      </p:sp>
      <p:sp>
        <p:nvSpPr>
          <p:cNvPr id="4" name="Rectangle 3">
            <a:extLst>
              <a:ext uri="{FF2B5EF4-FFF2-40B4-BE49-F238E27FC236}">
                <a16:creationId xmlns:a16="http://schemas.microsoft.com/office/drawing/2014/main" id="{00F1E3FC-C5A3-C107-DD05-5DC59F700726}"/>
              </a:ext>
            </a:extLst>
          </p:cNvPr>
          <p:cNvSpPr/>
          <p:nvPr/>
        </p:nvSpPr>
        <p:spPr>
          <a:xfrm>
            <a:off x="2820" y="1414706"/>
            <a:ext cx="1913065"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Objective</a:t>
            </a:r>
            <a:endParaRPr lang="en-US" sz="1200" dirty="0"/>
          </a:p>
        </p:txBody>
      </p:sp>
      <p:sp>
        <p:nvSpPr>
          <p:cNvPr id="6" name="Rectangle 5">
            <a:extLst>
              <a:ext uri="{FF2B5EF4-FFF2-40B4-BE49-F238E27FC236}">
                <a16:creationId xmlns:a16="http://schemas.microsoft.com/office/drawing/2014/main" id="{7AE75FD1-689C-6BD7-E3E8-CD72785D6E29}"/>
              </a:ext>
            </a:extLst>
          </p:cNvPr>
          <p:cNvSpPr/>
          <p:nvPr/>
        </p:nvSpPr>
        <p:spPr>
          <a:xfrm>
            <a:off x="2274405" y="326920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Target Locations</a:t>
            </a:r>
          </a:p>
        </p:txBody>
      </p:sp>
      <p:sp>
        <p:nvSpPr>
          <p:cNvPr id="7" name="Rectangle 6">
            <a:extLst>
              <a:ext uri="{FF2B5EF4-FFF2-40B4-BE49-F238E27FC236}">
                <a16:creationId xmlns:a16="http://schemas.microsoft.com/office/drawing/2014/main" id="{C64FEB2A-2559-92B9-4279-1C135F9A0078}"/>
              </a:ext>
            </a:extLst>
          </p:cNvPr>
          <p:cNvSpPr/>
          <p:nvPr/>
        </p:nvSpPr>
        <p:spPr>
          <a:xfrm>
            <a:off x="5212840" y="3269208"/>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Channel</a:t>
            </a:r>
          </a:p>
        </p:txBody>
      </p:sp>
      <p:sp>
        <p:nvSpPr>
          <p:cNvPr id="8" name="Rectangle 7">
            <a:extLst>
              <a:ext uri="{FF2B5EF4-FFF2-40B4-BE49-F238E27FC236}">
                <a16:creationId xmlns:a16="http://schemas.microsoft.com/office/drawing/2014/main" id="{032E8989-3E7D-84AE-927D-D639FAF216C6}"/>
              </a:ext>
            </a:extLst>
          </p:cNvPr>
          <p:cNvSpPr/>
          <p:nvPr/>
        </p:nvSpPr>
        <p:spPr>
          <a:xfrm>
            <a:off x="4333394" y="2314215"/>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Develop the campaign message.</a:t>
            </a:r>
            <a:endParaRPr lang="en-US" sz="1200" dirty="0">
              <a:solidFill>
                <a:schemeClr val="bg1"/>
              </a:solidFill>
            </a:endParaRPr>
          </a:p>
        </p:txBody>
      </p:sp>
      <p:sp>
        <p:nvSpPr>
          <p:cNvPr id="13" name="Rectangle 12">
            <a:extLst>
              <a:ext uri="{FF2B5EF4-FFF2-40B4-BE49-F238E27FC236}">
                <a16:creationId xmlns:a16="http://schemas.microsoft.com/office/drawing/2014/main" id="{8F73E024-8140-1BAF-B7D6-8D0E23B8D36E}"/>
              </a:ext>
            </a:extLst>
          </p:cNvPr>
          <p:cNvSpPr/>
          <p:nvPr/>
        </p:nvSpPr>
        <p:spPr>
          <a:xfrm>
            <a:off x="24056" y="2386590"/>
            <a:ext cx="1891829" cy="14067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sz="1200" dirty="0">
                <a:solidFill>
                  <a:schemeClr val="bg1"/>
                </a:solidFill>
              </a:rPr>
              <a:t>Increase customer base , add new customers and increase brand value.</a:t>
            </a:r>
          </a:p>
        </p:txBody>
      </p:sp>
      <p:sp>
        <p:nvSpPr>
          <p:cNvPr id="2" name="Rectangle 1">
            <a:extLst>
              <a:ext uri="{FF2B5EF4-FFF2-40B4-BE49-F238E27FC236}">
                <a16:creationId xmlns:a16="http://schemas.microsoft.com/office/drawing/2014/main" id="{D4E76C90-1170-919B-2A85-570FA165FFFC}"/>
              </a:ext>
            </a:extLst>
          </p:cNvPr>
          <p:cNvSpPr/>
          <p:nvPr/>
        </p:nvSpPr>
        <p:spPr>
          <a:xfrm>
            <a:off x="4333394" y="1369033"/>
            <a:ext cx="2526279"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Planning</a:t>
            </a:r>
            <a:endParaRPr lang="en-US" sz="1200" dirty="0"/>
          </a:p>
        </p:txBody>
      </p:sp>
      <p:sp>
        <p:nvSpPr>
          <p:cNvPr id="5" name="Rectangle 4">
            <a:extLst>
              <a:ext uri="{FF2B5EF4-FFF2-40B4-BE49-F238E27FC236}">
                <a16:creationId xmlns:a16="http://schemas.microsoft.com/office/drawing/2014/main" id="{BF8F2B46-7BDB-D128-6FDC-CAA4C56AD890}"/>
              </a:ext>
            </a:extLst>
          </p:cNvPr>
          <p:cNvSpPr/>
          <p:nvPr/>
        </p:nvSpPr>
        <p:spPr>
          <a:xfrm>
            <a:off x="9017673" y="145270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Evaluation</a:t>
            </a:r>
            <a:endParaRPr lang="en-US" dirty="0"/>
          </a:p>
        </p:txBody>
      </p:sp>
      <p:sp>
        <p:nvSpPr>
          <p:cNvPr id="9" name="Rectangle 8">
            <a:extLst>
              <a:ext uri="{FF2B5EF4-FFF2-40B4-BE49-F238E27FC236}">
                <a16:creationId xmlns:a16="http://schemas.microsoft.com/office/drawing/2014/main" id="{FB24D0D4-2FBB-ECC0-86EA-8294F559DC20}"/>
              </a:ext>
            </a:extLst>
          </p:cNvPr>
          <p:cNvSpPr/>
          <p:nvPr/>
        </p:nvSpPr>
        <p:spPr>
          <a:xfrm>
            <a:off x="9017673" y="236068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Monitoring System</a:t>
            </a:r>
            <a:endParaRPr lang="en-US" dirty="0"/>
          </a:p>
        </p:txBody>
      </p:sp>
      <p:sp>
        <p:nvSpPr>
          <p:cNvPr id="10" name="Rectangle 9">
            <a:extLst>
              <a:ext uri="{FF2B5EF4-FFF2-40B4-BE49-F238E27FC236}">
                <a16:creationId xmlns:a16="http://schemas.microsoft.com/office/drawing/2014/main" id="{8A639B07-3664-7527-7FA3-702ECA6FAEF9}"/>
              </a:ext>
            </a:extLst>
          </p:cNvPr>
          <p:cNvSpPr/>
          <p:nvPr/>
        </p:nvSpPr>
        <p:spPr>
          <a:xfrm>
            <a:off x="2274405" y="431588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All USA states</a:t>
            </a:r>
          </a:p>
        </p:txBody>
      </p:sp>
      <p:sp>
        <p:nvSpPr>
          <p:cNvPr id="11" name="Rectangle 10">
            <a:extLst>
              <a:ext uri="{FF2B5EF4-FFF2-40B4-BE49-F238E27FC236}">
                <a16:creationId xmlns:a16="http://schemas.microsoft.com/office/drawing/2014/main" id="{FFC6D930-A8B7-4F89-BB1B-4B216F836F1D}"/>
              </a:ext>
            </a:extLst>
          </p:cNvPr>
          <p:cNvSpPr/>
          <p:nvPr/>
        </p:nvSpPr>
        <p:spPr>
          <a:xfrm>
            <a:off x="5186023" y="4298061"/>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Direct Mails</a:t>
            </a:r>
          </a:p>
        </p:txBody>
      </p:sp>
      <p:sp>
        <p:nvSpPr>
          <p:cNvPr id="12" name="Rectangle 11">
            <a:extLst>
              <a:ext uri="{FF2B5EF4-FFF2-40B4-BE49-F238E27FC236}">
                <a16:creationId xmlns:a16="http://schemas.microsoft.com/office/drawing/2014/main" id="{E173D1A9-8F83-4B21-F6CD-390BC3E337A9}"/>
              </a:ext>
            </a:extLst>
          </p:cNvPr>
          <p:cNvSpPr/>
          <p:nvPr/>
        </p:nvSpPr>
        <p:spPr>
          <a:xfrm>
            <a:off x="8326595" y="3268664"/>
            <a:ext cx="167773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Click Rate</a:t>
            </a:r>
          </a:p>
        </p:txBody>
      </p:sp>
      <p:sp>
        <p:nvSpPr>
          <p:cNvPr id="14" name="Rectangle 13">
            <a:extLst>
              <a:ext uri="{FF2B5EF4-FFF2-40B4-BE49-F238E27FC236}">
                <a16:creationId xmlns:a16="http://schemas.microsoft.com/office/drawing/2014/main" id="{C5F85843-24B7-ECD8-A59B-9756F073FB36}"/>
              </a:ext>
            </a:extLst>
          </p:cNvPr>
          <p:cNvSpPr/>
          <p:nvPr/>
        </p:nvSpPr>
        <p:spPr>
          <a:xfrm>
            <a:off x="10591801" y="3268664"/>
            <a:ext cx="1536886"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Engagement Rate</a:t>
            </a:r>
          </a:p>
        </p:txBody>
      </p:sp>
      <p:sp>
        <p:nvSpPr>
          <p:cNvPr id="16" name="Rectangle 15">
            <a:extLst>
              <a:ext uri="{FF2B5EF4-FFF2-40B4-BE49-F238E27FC236}">
                <a16:creationId xmlns:a16="http://schemas.microsoft.com/office/drawing/2014/main" id="{70B1EA44-5323-FE2A-CB0E-34915238D558}"/>
              </a:ext>
            </a:extLst>
          </p:cNvPr>
          <p:cNvSpPr/>
          <p:nvPr/>
        </p:nvSpPr>
        <p:spPr>
          <a:xfrm>
            <a:off x="9315001" y="4176644"/>
            <a:ext cx="1985258"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Conversion Rate</a:t>
            </a:r>
          </a:p>
        </p:txBody>
      </p:sp>
      <p:cxnSp>
        <p:nvCxnSpPr>
          <p:cNvPr id="19" name="Connector: Elbow 18">
            <a:extLst>
              <a:ext uri="{FF2B5EF4-FFF2-40B4-BE49-F238E27FC236}">
                <a16:creationId xmlns:a16="http://schemas.microsoft.com/office/drawing/2014/main" id="{F5051533-B82B-0913-56FD-96C292923A4E}"/>
              </a:ext>
            </a:extLst>
          </p:cNvPr>
          <p:cNvCxnSpPr>
            <a:stCxn id="3" idx="2"/>
            <a:endCxn id="4" idx="0"/>
          </p:cNvCxnSpPr>
          <p:nvPr/>
        </p:nvCxnSpPr>
        <p:spPr>
          <a:xfrm rot="5400000">
            <a:off x="3043774" y="-1138055"/>
            <a:ext cx="468341" cy="463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3F628E-4F5D-0994-C9DB-59E475D97E74}"/>
              </a:ext>
            </a:extLst>
          </p:cNvPr>
          <p:cNvCxnSpPr>
            <a:stCxn id="3" idx="2"/>
            <a:endCxn id="2" idx="0"/>
          </p:cNvCxnSpPr>
          <p:nvPr/>
        </p:nvCxnSpPr>
        <p:spPr>
          <a:xfrm>
            <a:off x="5596534" y="946365"/>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0EDDAED-1ECA-5730-78D5-C73A498DC195}"/>
              </a:ext>
            </a:extLst>
          </p:cNvPr>
          <p:cNvCxnSpPr>
            <a:cxnSpLocks/>
          </p:cNvCxnSpPr>
          <p:nvPr/>
        </p:nvCxnSpPr>
        <p:spPr>
          <a:xfrm rot="16200000" flipH="1">
            <a:off x="7698913" y="-1177786"/>
            <a:ext cx="506339" cy="4711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3D3A2C-DF8B-439E-A4D3-9D717FB71B55}"/>
              </a:ext>
            </a:extLst>
          </p:cNvPr>
          <p:cNvCxnSpPr>
            <a:stCxn id="4" idx="2"/>
            <a:endCxn id="13" idx="0"/>
          </p:cNvCxnSpPr>
          <p:nvPr/>
        </p:nvCxnSpPr>
        <p:spPr>
          <a:xfrm>
            <a:off x="959353" y="1937220"/>
            <a:ext cx="10618" cy="449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2E757C4-AEDC-FE7F-F630-4907FF97FB04}"/>
              </a:ext>
            </a:extLst>
          </p:cNvPr>
          <p:cNvCxnSpPr>
            <a:stCxn id="2" idx="2"/>
            <a:endCxn id="8" idx="0"/>
          </p:cNvCxnSpPr>
          <p:nvPr/>
        </p:nvCxnSpPr>
        <p:spPr>
          <a:xfrm>
            <a:off x="5596534" y="1891547"/>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197A5E-8662-89FD-5EBC-7B0B115C2C56}"/>
              </a:ext>
            </a:extLst>
          </p:cNvPr>
          <p:cNvCxnSpPr>
            <a:stCxn id="5" idx="2"/>
            <a:endCxn id="9" idx="0"/>
          </p:cNvCxnSpPr>
          <p:nvPr/>
        </p:nvCxnSpPr>
        <p:spPr>
          <a:xfrm>
            <a:off x="10307630" y="1975218"/>
            <a:ext cx="0" cy="38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71176AF-0B09-3C0D-A52A-48D12DADA3A7}"/>
              </a:ext>
            </a:extLst>
          </p:cNvPr>
          <p:cNvCxnSpPr>
            <a:stCxn id="8" idx="2"/>
            <a:endCxn id="6" idx="0"/>
          </p:cNvCxnSpPr>
          <p:nvPr/>
        </p:nvCxnSpPr>
        <p:spPr>
          <a:xfrm rot="5400000">
            <a:off x="4364209" y="2036882"/>
            <a:ext cx="432479" cy="2032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FA8C1D9-FA62-B426-B520-BF6D5132B7AB}"/>
              </a:ext>
            </a:extLst>
          </p:cNvPr>
          <p:cNvCxnSpPr>
            <a:stCxn id="8" idx="2"/>
            <a:endCxn id="7" idx="0"/>
          </p:cNvCxnSpPr>
          <p:nvPr/>
        </p:nvCxnSpPr>
        <p:spPr>
          <a:xfrm rot="16200000" flipH="1">
            <a:off x="5820018" y="2613245"/>
            <a:ext cx="432479" cy="879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9651FAD-2213-2E9C-8399-DE4D0A00AB1A}"/>
              </a:ext>
            </a:extLst>
          </p:cNvPr>
          <p:cNvCxnSpPr>
            <a:stCxn id="6" idx="2"/>
            <a:endCxn id="10" idx="0"/>
          </p:cNvCxnSpPr>
          <p:nvPr/>
        </p:nvCxnSpPr>
        <p:spPr>
          <a:xfrm>
            <a:off x="3564362" y="3791722"/>
            <a:ext cx="0" cy="52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9AB534E-8B90-6FB1-E4D3-E4C8D66C16DE}"/>
              </a:ext>
            </a:extLst>
          </p:cNvPr>
          <p:cNvCxnSpPr>
            <a:stCxn id="7" idx="2"/>
            <a:endCxn id="11" idx="0"/>
          </p:cNvCxnSpPr>
          <p:nvPr/>
        </p:nvCxnSpPr>
        <p:spPr>
          <a:xfrm>
            <a:off x="6475980" y="3791722"/>
            <a:ext cx="0" cy="50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CB341E-AD74-B369-B9CA-875D56601DC5}"/>
              </a:ext>
            </a:extLst>
          </p:cNvPr>
          <p:cNvCxnSpPr>
            <a:stCxn id="9" idx="2"/>
            <a:endCxn id="16" idx="0"/>
          </p:cNvCxnSpPr>
          <p:nvPr/>
        </p:nvCxnSpPr>
        <p:spPr>
          <a:xfrm>
            <a:off x="10307630" y="2883198"/>
            <a:ext cx="0" cy="1293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81A9862-5B0C-8528-C943-ECE6B2868021}"/>
              </a:ext>
            </a:extLst>
          </p:cNvPr>
          <p:cNvCxnSpPr>
            <a:stCxn id="9" idx="2"/>
            <a:endCxn id="12" idx="0"/>
          </p:cNvCxnSpPr>
          <p:nvPr/>
        </p:nvCxnSpPr>
        <p:spPr>
          <a:xfrm rot="5400000">
            <a:off x="9543812" y="2504846"/>
            <a:ext cx="385466" cy="11421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570217D-6F5D-42BB-0CDF-6413E2ACF5B3}"/>
              </a:ext>
            </a:extLst>
          </p:cNvPr>
          <p:cNvCxnSpPr>
            <a:stCxn id="9" idx="2"/>
            <a:endCxn id="14" idx="0"/>
          </p:cNvCxnSpPr>
          <p:nvPr/>
        </p:nvCxnSpPr>
        <p:spPr>
          <a:xfrm rot="16200000" flipH="1">
            <a:off x="10641204" y="2549624"/>
            <a:ext cx="385466" cy="10526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08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2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96170D744C2D419C354D83FCDAF017" ma:contentTypeVersion="10" ma:contentTypeDescription="Create a new document." ma:contentTypeScope="" ma:versionID="55ea4e3b972fb458a5b994e5ec7e1ba5">
  <xsd:schema xmlns:xsd="http://www.w3.org/2001/XMLSchema" xmlns:xs="http://www.w3.org/2001/XMLSchema" xmlns:p="http://schemas.microsoft.com/office/2006/metadata/properties" xmlns:ns2="ebcd728c-2842-4f19-ba2e-dcf4cfee0147" xmlns:ns3="578e031b-73fb-48c4-bb9d-99ba81e4a0b5" targetNamespace="http://schemas.microsoft.com/office/2006/metadata/properties" ma:root="true" ma:fieldsID="6503877a899d7bf996a341edc8e97540" ns2:_="" ns3:_="">
    <xsd:import namespace="ebcd728c-2842-4f19-ba2e-dcf4cfee0147"/>
    <xsd:import namespace="578e031b-73fb-48c4-bb9d-99ba81e4a0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d728c-2842-4f19-ba2e-dcf4cfee01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55a0965-9dce-410e-ae67-fec4ac7796d7}" ma:internalName="TaxCatchAll" ma:showField="CatchAllData" ma:web="ebcd728c-2842-4f19-ba2e-dcf4cfee01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78e031b-73fb-48c4-bb9d-99ba81e4a0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bcd728c-2842-4f19-ba2e-dcf4cfee0147">
      <UserInfo>
        <DisplayName/>
        <AccountId xsi:nil="true"/>
        <AccountType/>
      </UserInfo>
    </SharedWithUsers>
    <lcf76f155ced4ddcb4097134ff3c332f xmlns="578e031b-73fb-48c4-bb9d-99ba81e4a0b5">
      <Terms xmlns="http://schemas.microsoft.com/office/infopath/2007/PartnerControls"/>
    </lcf76f155ced4ddcb4097134ff3c332f>
    <TaxCatchAll xmlns="ebcd728c-2842-4f19-ba2e-dcf4cfee0147" xsi:nil="true"/>
  </documentManagement>
</p:properties>
</file>

<file path=customXml/itemProps1.xml><?xml version="1.0" encoding="utf-8"?>
<ds:datastoreItem xmlns:ds="http://schemas.openxmlformats.org/officeDocument/2006/customXml" ds:itemID="{0F311CCC-0150-4189-A2D1-515FD830FB0A}"/>
</file>

<file path=customXml/itemProps2.xml><?xml version="1.0" encoding="utf-8"?>
<ds:datastoreItem xmlns:ds="http://schemas.openxmlformats.org/officeDocument/2006/customXml" ds:itemID="{3AB2ABE0-25DA-46FC-A34D-73C92DAC50C1}">
  <ds:schemaRefs>
    <ds:schemaRef ds:uri="http://schemas.microsoft.com/sharepoint/v3/contenttype/forms"/>
  </ds:schemaRefs>
</ds:datastoreItem>
</file>

<file path=customXml/itemProps3.xml><?xml version="1.0" encoding="utf-8"?>
<ds:datastoreItem xmlns:ds="http://schemas.openxmlformats.org/officeDocument/2006/customXml" ds:itemID="{F2393980-85D3-41CE-8EEC-F1ECD0278812}">
  <ds:schemaRefs>
    <ds:schemaRef ds:uri="http://purl.org/dc/elements/1.1/"/>
    <ds:schemaRef ds:uri="http://schemas.microsoft.com/office/infopath/2007/PartnerControls"/>
    <ds:schemaRef ds:uri="http://www.w3.org/XML/1998/namespace"/>
    <ds:schemaRef ds:uri="http://purl.org/dc/dcmitype/"/>
    <ds:schemaRef ds:uri="b41fe58b-a25b-4acc-bda3-1cc61b51d581"/>
    <ds:schemaRef ds:uri="http://purl.org/dc/terms/"/>
    <ds:schemaRef ds:uri="http://schemas.openxmlformats.org/package/2006/metadata/core-properties"/>
    <ds:schemaRef ds:uri="http://schemas.microsoft.com/office/2006/documentManagement/types"/>
    <ds:schemaRef ds:uri="d83cb538-dcdc-441d-a642-0e643b97be37"/>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437</TotalTime>
  <Words>185</Words>
  <Application>Microsoft Office PowerPoint</Application>
  <PresentationFormat>Custom</PresentationFormat>
  <Paragraphs>23</Paragraphs>
  <Slides>4</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vt:i4>
      </vt:variant>
    </vt:vector>
  </HeadingPairs>
  <TitlesOfParts>
    <vt:vector size="15" baseType="lpstr">
      <vt:lpstr>Gotham Regular</vt:lpstr>
      <vt:lpstr>Proxima Nova Rg</vt:lpstr>
      <vt:lpstr>DIN-Regular</vt:lpstr>
      <vt:lpstr>Segoe UI</vt:lpstr>
      <vt:lpstr>Calibri</vt:lpstr>
      <vt:lpstr>Montserrat ExtraBold</vt:lpstr>
      <vt:lpstr>Montserrat</vt:lpstr>
      <vt:lpstr>Arial</vt:lpstr>
      <vt:lpstr>Office Theme</vt:lpstr>
      <vt:lpstr>1_Office Theme</vt:lpstr>
      <vt:lpstr>2_Office Theme</vt:lpstr>
      <vt:lpstr>PowerPoint Presentation</vt:lpstr>
      <vt:lpstr>Executive Summary</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Harsha Reddy</cp:lastModifiedBy>
  <cp:revision>45</cp:revision>
  <dcterms:created xsi:type="dcterms:W3CDTF">2018-11-06T00:42:49Z</dcterms:created>
  <dcterms:modified xsi:type="dcterms:W3CDTF">2023-04-04T11:34:01Z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0x010100AD96170D744C2D419C354D83FCDAF017</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